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3" r:id="rId6"/>
    <p:sldId id="274" r:id="rId7"/>
    <p:sldId id="275" r:id="rId8"/>
    <p:sldId id="276" r:id="rId9"/>
    <p:sldId id="278" r:id="rId10"/>
    <p:sldId id="277" r:id="rId11"/>
    <p:sldId id="270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191" autoAdjust="0"/>
    <p:restoredTop sz="94660"/>
  </p:normalViewPr>
  <p:slideViewPr>
    <p:cSldViewPr snapToGrid="0">
      <p:cViewPr varScale="1">
        <p:scale>
          <a:sx n="67" d="100"/>
          <a:sy n="67" d="100"/>
        </p:scale>
        <p:origin x="78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jpeg>
</file>

<file path=ppt/media/image12.jpeg>
</file>

<file path=ppt/media/image13.jpeg>
</file>

<file path=ppt/media/image14.png>
</file>

<file path=ppt/media/image15.png>
</file>

<file path=ppt/media/image16.jpg>
</file>

<file path=ppt/media/image17.png>
</file>

<file path=ppt/media/image18.jpe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" TargetMode="External"/><Relationship Id="rId2" Type="http://schemas.openxmlformats.org/officeDocument/2006/relationships/hyperlink" Target="https://www.robotechmaker.com/2016/11/third-eye-for-blind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://www.wikipedia.com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0211" y="1940170"/>
            <a:ext cx="8825658" cy="2686318"/>
          </a:xfrm>
        </p:spPr>
        <p:txBody>
          <a:bodyPr/>
          <a:lstStyle/>
          <a:p>
            <a:r>
              <a:rPr lang="en-US" sz="8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THIRD EYE FOR THE BLIND</a:t>
            </a:r>
            <a:endParaRPr lang="en-US" sz="8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9109507" cy="1468874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 smtClean="0"/>
              <a:t>Review </a:t>
            </a:r>
            <a:r>
              <a:rPr lang="en-US" sz="3600" dirty="0" smtClean="0"/>
              <a:t>3:</a:t>
            </a:r>
            <a:endParaRPr lang="en-US" sz="3600" dirty="0"/>
          </a:p>
          <a:p>
            <a:r>
              <a:rPr lang="en-US" sz="3600" dirty="0" smtClean="0"/>
              <a:t>Guide : Prof. ASISH KUMAR DALAI          (department of </a:t>
            </a:r>
            <a:r>
              <a:rPr lang="en-US" sz="3600" dirty="0" err="1" smtClean="0"/>
              <a:t>cse</a:t>
            </a:r>
            <a:r>
              <a:rPr lang="en-US" sz="3600" dirty="0" smtClean="0"/>
              <a:t>)</a:t>
            </a:r>
          </a:p>
        </p:txBody>
      </p:sp>
      <p:sp>
        <p:nvSpPr>
          <p:cNvPr id="5" name="Rectangle 4"/>
          <p:cNvSpPr/>
          <p:nvPr/>
        </p:nvSpPr>
        <p:spPr>
          <a:xfrm>
            <a:off x="1001398" y="754968"/>
            <a:ext cx="10213145" cy="5066714"/>
          </a:xfrm>
          <a:prstGeom prst="rect">
            <a:avLst/>
          </a:prstGeom>
          <a:blipFill dpi="0" rotWithShape="1">
            <a:blip r:embed="rId2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99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0" y="1171575"/>
            <a:ext cx="6226177" cy="5400675"/>
          </a:xfrm>
        </p:spPr>
      </p:pic>
    </p:spTree>
    <p:extLst>
      <p:ext uri="{BB962C8B-B14F-4D97-AF65-F5344CB8AC3E}">
        <p14:creationId xmlns:p14="http://schemas.microsoft.com/office/powerpoint/2010/main" val="249414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www.robotechmaker.com/2016/11/third-eye-for-blind.html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www.google.com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www.Wikipedia.com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014278" y="754967"/>
            <a:ext cx="10213145" cy="5066714"/>
          </a:xfrm>
          <a:prstGeom prst="rect">
            <a:avLst/>
          </a:prstGeom>
          <a:blipFill dpi="0" rotWithShape="1">
            <a:blip r:embed="rId5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7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9831" y="2662519"/>
            <a:ext cx="10242975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0000" dirty="0" smtClean="0"/>
              <a:t>THANK YOU !!!!</a:t>
            </a:r>
          </a:p>
          <a:p>
            <a:pPr marL="0" indent="0">
              <a:buNone/>
            </a:pPr>
            <a:endParaRPr lang="en-US" sz="10000" dirty="0"/>
          </a:p>
        </p:txBody>
      </p:sp>
      <p:sp>
        <p:nvSpPr>
          <p:cNvPr id="4" name="Rectangle 3"/>
          <p:cNvSpPr/>
          <p:nvPr/>
        </p:nvSpPr>
        <p:spPr>
          <a:xfrm>
            <a:off x="1014278" y="754967"/>
            <a:ext cx="10213145" cy="5066714"/>
          </a:xfrm>
          <a:prstGeom prst="rect">
            <a:avLst/>
          </a:prstGeom>
          <a:blipFill dpi="0" rotWithShape="1">
            <a:blip r:embed="rId2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45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TEAM DETAILS:</a:t>
            </a:r>
            <a:br>
              <a:rPr lang="en-US" sz="4800" dirty="0" smtClean="0"/>
            </a:br>
            <a:r>
              <a:rPr lang="en-US" sz="3600" dirty="0" smtClean="0">
                <a:solidFill>
                  <a:schemeClr val="tx1">
                    <a:lumMod val="75000"/>
                  </a:schemeClr>
                </a:solidFill>
              </a:rPr>
              <a:t>BATCH:180272</a:t>
            </a:r>
            <a:endParaRPr lang="en-US" sz="4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1)TAHA JUNAID-18BCD7072</a:t>
            </a:r>
          </a:p>
          <a:p>
            <a:r>
              <a:rPr lang="en-US" sz="2800" dirty="0" smtClean="0"/>
              <a:t>2)MOHAMMED TAQI UDDIN-18BCN7050</a:t>
            </a:r>
          </a:p>
          <a:p>
            <a:r>
              <a:rPr lang="en-US" sz="2800" dirty="0" smtClean="0"/>
              <a:t>3)DARRAIN SAA-EYD -18BCN7009</a:t>
            </a:r>
          </a:p>
          <a:p>
            <a:r>
              <a:rPr lang="en-US" sz="2800" dirty="0" smtClean="0"/>
              <a:t>4)SHOAEB-18BEC7067</a:t>
            </a:r>
          </a:p>
          <a:p>
            <a:r>
              <a:rPr lang="en-US" sz="2800" dirty="0" smtClean="0"/>
              <a:t>5)KRISHNA-18MIS7233</a:t>
            </a:r>
          </a:p>
          <a:p>
            <a:r>
              <a:rPr lang="en-US" sz="2800" dirty="0" smtClean="0"/>
              <a:t>6)MAHESH-18MIS7163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1013160" y="754966"/>
            <a:ext cx="10213145" cy="5066714"/>
          </a:xfrm>
          <a:prstGeom prst="rect">
            <a:avLst/>
          </a:prstGeom>
          <a:blipFill dpi="0" rotWithShape="1">
            <a:blip r:embed="rId2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35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14278" y="754967"/>
            <a:ext cx="10213145" cy="5066714"/>
          </a:xfrm>
          <a:prstGeom prst="rect">
            <a:avLst/>
          </a:prstGeom>
          <a:blipFill dpi="0" rotWithShape="1">
            <a:blip r:embed="rId2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USED IN THIS PROJECT: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30310" y="1442434"/>
            <a:ext cx="9890975" cy="4805965"/>
          </a:xfrm>
        </p:spPr>
        <p:txBody>
          <a:bodyPr>
            <a:normAutofit/>
          </a:bodyPr>
          <a:lstStyle/>
          <a:p>
            <a:r>
              <a:rPr lang="en-US" dirty="0" smtClean="0"/>
              <a:t>Arduino </a:t>
            </a:r>
            <a:r>
              <a:rPr lang="en-US" dirty="0" err="1" smtClean="0"/>
              <a:t>uno</a:t>
            </a:r>
            <a:endParaRPr lang="en-US" dirty="0" smtClean="0"/>
          </a:p>
          <a:p>
            <a:r>
              <a:rPr lang="en-US" dirty="0"/>
              <a:t>2</a:t>
            </a:r>
            <a:r>
              <a:rPr lang="en-US" dirty="0" smtClean="0"/>
              <a:t> </a:t>
            </a:r>
            <a:r>
              <a:rPr lang="en-US" dirty="0" smtClean="0"/>
              <a:t>ultrasonic sensor</a:t>
            </a:r>
          </a:p>
          <a:p>
            <a:r>
              <a:rPr lang="en-US" dirty="0" smtClean="0"/>
              <a:t>Breadboard</a:t>
            </a:r>
            <a:endParaRPr lang="en-US" dirty="0" smtClean="0"/>
          </a:p>
          <a:p>
            <a:r>
              <a:rPr lang="en-US" dirty="0" smtClean="0"/>
              <a:t>2 Buzzers</a:t>
            </a:r>
            <a:endParaRPr lang="en-US" dirty="0" smtClean="0"/>
          </a:p>
          <a:p>
            <a:r>
              <a:rPr lang="en-US" dirty="0" smtClean="0"/>
              <a:t>Jumper wire</a:t>
            </a:r>
          </a:p>
          <a:p>
            <a:r>
              <a:rPr lang="en-US" dirty="0" smtClean="0"/>
              <a:t>9 </a:t>
            </a:r>
            <a:r>
              <a:rPr lang="en-US" dirty="0" smtClean="0"/>
              <a:t>v </a:t>
            </a:r>
            <a:r>
              <a:rPr lang="en-US" dirty="0" smtClean="0"/>
              <a:t>battery</a:t>
            </a:r>
          </a:p>
          <a:p>
            <a:r>
              <a:rPr lang="en-US" dirty="0" smtClean="0"/>
              <a:t>2 button type vibrating motor</a:t>
            </a:r>
            <a:endParaRPr lang="en-US" dirty="0" smtClean="0"/>
          </a:p>
          <a:p>
            <a:r>
              <a:rPr lang="en-US" dirty="0" smtClean="0"/>
              <a:t>Snap power cable male line to battery.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6972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14278" y="754967"/>
            <a:ext cx="10213145" cy="5066714"/>
          </a:xfrm>
          <a:prstGeom prst="rect">
            <a:avLst/>
          </a:prstGeom>
          <a:blipFill dpi="0" rotWithShape="1">
            <a:blip r:embed="rId2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flipH="1">
            <a:off x="328680" y="3314082"/>
            <a:ext cx="4519732" cy="30843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25003" y="452718"/>
            <a:ext cx="75470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Prototype of the model :</a:t>
            </a:r>
            <a:endParaRPr lang="en-US" sz="4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8905" y="1254146"/>
            <a:ext cx="4559988" cy="341999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852962">
            <a:off x="6021845" y="3181218"/>
            <a:ext cx="5500486" cy="308997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913870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CIRCUIT DIAGRAM</a:t>
            </a:r>
            <a:br>
              <a:rPr lang="en-US" dirty="0" smtClean="0"/>
            </a:br>
            <a:r>
              <a:rPr lang="en-US" sz="1400" dirty="0" smtClean="0"/>
              <a:t>(using Arduino </a:t>
            </a:r>
            <a:r>
              <a:rPr lang="en-US" sz="1400" dirty="0" err="1" smtClean="0"/>
              <a:t>uno</a:t>
            </a:r>
            <a:r>
              <a:rPr lang="en-US" sz="1400" dirty="0" smtClean="0"/>
              <a:t>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114" y="1674254"/>
            <a:ext cx="7366715" cy="5089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4"/>
          <p:cNvSpPr/>
          <p:nvPr/>
        </p:nvSpPr>
        <p:spPr>
          <a:xfrm>
            <a:off x="1001398" y="754968"/>
            <a:ext cx="10213145" cy="5066714"/>
          </a:xfrm>
          <a:prstGeom prst="rect">
            <a:avLst/>
          </a:prstGeom>
          <a:blipFill dpi="0" rotWithShape="1">
            <a:blip r:embed="rId3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3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 in the1</a:t>
            </a:r>
            <a:r>
              <a:rPr lang="en-US" baseline="30000" dirty="0" smtClean="0"/>
              <a:t>st</a:t>
            </a:r>
            <a:r>
              <a:rPr lang="en-US" dirty="0" smtClean="0"/>
              <a:t> week: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62" y="1690887"/>
            <a:ext cx="3616796" cy="419576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705794" y="1020733"/>
            <a:ext cx="2714644" cy="54292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0962" y="1231196"/>
            <a:ext cx="3861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 Received the Arduino Uno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57637" y="1899112"/>
            <a:ext cx="4693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 Uploaded the program successfully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01398" y="754968"/>
            <a:ext cx="10213145" cy="5066714"/>
          </a:xfrm>
          <a:prstGeom prst="rect">
            <a:avLst/>
          </a:prstGeom>
          <a:blipFill dpi="0" rotWithShape="1">
            <a:blip r:embed="rId4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07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39" y="1544650"/>
            <a:ext cx="4505438" cy="45945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4139" y="621320"/>
            <a:ext cx="38614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 Tested the model with teammates to get positive results.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5374781" y="3296402"/>
            <a:ext cx="1219201" cy="708928"/>
          </a:xfrm>
          <a:prstGeom prst="rightArrow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WhatsApp Video 2018-10-11 at 9.30.44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6021678" y="1374498"/>
            <a:ext cx="6096000" cy="420441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01398" y="754968"/>
            <a:ext cx="10213145" cy="5066714"/>
          </a:xfrm>
          <a:prstGeom prst="rect">
            <a:avLst/>
          </a:prstGeom>
          <a:blipFill dpi="0" rotWithShape="1">
            <a:blip r:embed="rId6">
              <a:alphaModFix amt="1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319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397" y="1983346"/>
            <a:ext cx="4730906" cy="41944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THIS WEEK: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519" y="2097206"/>
            <a:ext cx="5594349" cy="4195762"/>
          </a:xfrm>
        </p:spPr>
      </p:pic>
    </p:spTree>
    <p:extLst>
      <p:ext uri="{BB962C8B-B14F-4D97-AF65-F5344CB8AC3E}">
        <p14:creationId xmlns:p14="http://schemas.microsoft.com/office/powerpoint/2010/main" val="1349958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UTURE IMPROVEMENTS TO BE MADE: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6669088" cy="4195481"/>
          </a:xfrm>
        </p:spPr>
        <p:txBody>
          <a:bodyPr/>
          <a:lstStyle/>
          <a:p>
            <a:r>
              <a:rPr lang="en-US" dirty="0" smtClean="0"/>
              <a:t>PHOTO RESISTOR:</a:t>
            </a:r>
          </a:p>
          <a:p>
            <a:pPr marL="0" indent="0">
              <a:buNone/>
            </a:pPr>
            <a:r>
              <a:rPr lang="en-US" dirty="0" smtClean="0"/>
              <a:t>IT IS USED TO SENSE WHETHER THE PERSON IN A DARK OR AN ILLUMINATED ROOM.THE PERSON CAN KNOW IF IT’S DAY OR NIGHT TIME.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USING A THREE WAY SWITCH , ONE ‘ON’ SIDE OF THE SWITCH MAKES THE PHOTRESISTOR WORK AND OTHER ‘ON’ SIDE MAKES THE ULTRASONIC SENSORS WORK.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5410" y="2052918"/>
            <a:ext cx="2870848" cy="2215193"/>
          </a:xfrm>
          <a:prstGeom prst="rect">
            <a:avLst/>
          </a:prstGeom>
        </p:spPr>
      </p:pic>
      <p:pic>
        <p:nvPicPr>
          <p:cNvPr id="1026" name="Picture 2" descr="Image result for slide switc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5410" y="4467781"/>
            <a:ext cx="2949575" cy="2129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248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542</TotalTime>
  <Words>181</Words>
  <Application>Microsoft Office PowerPoint</Application>
  <PresentationFormat>Widescreen</PresentationFormat>
  <Paragraphs>40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Wingdings</vt:lpstr>
      <vt:lpstr>Wingdings 3</vt:lpstr>
      <vt:lpstr>Ion</vt:lpstr>
      <vt:lpstr>THIRD EYE FOR THE BLIND</vt:lpstr>
      <vt:lpstr>TEAM DETAILS: BATCH:180272</vt:lpstr>
      <vt:lpstr>THINGS USED IN THIS PROJECT:</vt:lpstr>
      <vt:lpstr> </vt:lpstr>
      <vt:lpstr>CURRENT CIRCUIT DIAGRAM (using Arduino uno)</vt:lpstr>
      <vt:lpstr>Progress in the1st week:</vt:lpstr>
      <vt:lpstr>PowerPoint Presentation</vt:lpstr>
      <vt:lpstr>MODEL THIS WEEK:</vt:lpstr>
      <vt:lpstr>FUTURE IMPROVEMENTS TO BE MADE:</vt:lpstr>
      <vt:lpstr>RESULTS:</vt:lpstr>
      <vt:lpstr>REFERENCE: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THIRD EYE FOR THE BLIND</dc:title>
  <dc:creator>Hamid</dc:creator>
  <cp:lastModifiedBy>taqiuddin106@gmail.com</cp:lastModifiedBy>
  <cp:revision>37</cp:revision>
  <dcterms:created xsi:type="dcterms:W3CDTF">2018-09-14T17:15:29Z</dcterms:created>
  <dcterms:modified xsi:type="dcterms:W3CDTF">2018-11-10T09:45:53Z</dcterms:modified>
</cp:coreProperties>
</file>

<file path=docProps/thumbnail.jpeg>
</file>